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8544"/>
            <a:ext cx="9144000" cy="222791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8853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C094-5DAC-4F66-912F-8644C63ABB2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0501-979E-47D5-8C2C-483908442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3763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0376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74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4912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912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52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7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895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BC548E-F09F-428C-998D-40DACA0E4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C353C263-E00F-40EC-9B4D-A65953439A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6776" y="2362200"/>
            <a:ext cx="9538447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666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26B89-ACD2-4C3B-BE88-5AB3A4F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042D2F2A-C706-4219-B9FA-4F387E3E4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402914"/>
            <a:ext cx="8628529" cy="20521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29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C094-5DAC-4F66-912F-8644C63ABB2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0501-979E-47D5-8C2C-483908442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3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2B7565B-C925-4F2B-BA36-00B1F3C260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1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301F2C4-194C-4B4A-A422-8EA50D7BCA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82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акет ИПРЭ РАН">
      <a:dk1>
        <a:srgbClr val="203478"/>
      </a:dk1>
      <a:lt1>
        <a:srgbClr val="FFFFFF"/>
      </a:lt1>
      <a:dk2>
        <a:srgbClr val="203478"/>
      </a:dk2>
      <a:lt2>
        <a:srgbClr val="FFFFFF"/>
      </a:lt2>
      <a:accent1>
        <a:srgbClr val="203478"/>
      </a:accent1>
      <a:accent2>
        <a:srgbClr val="C6CFEF"/>
      </a:accent2>
      <a:accent3>
        <a:srgbClr val="8DA0E0"/>
      </a:accent3>
      <a:accent4>
        <a:srgbClr val="5571D1"/>
      </a:accent4>
      <a:accent5>
        <a:srgbClr val="18275A"/>
      </a:accent5>
      <a:accent6>
        <a:srgbClr val="101A3C"/>
      </a:accent6>
      <a:hlink>
        <a:srgbClr val="0563C1"/>
      </a:hlink>
      <a:folHlink>
        <a:srgbClr val="954F72"/>
      </a:folHlink>
    </a:clrScheme>
    <a:fontScheme name="Макет ИПРЭ РАН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Roboto Light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Turanova</dc:creator>
  <cp:lastModifiedBy>Maria Turanova</cp:lastModifiedBy>
  <cp:revision>7</cp:revision>
  <dcterms:created xsi:type="dcterms:W3CDTF">2022-05-05T21:16:20Z</dcterms:created>
  <dcterms:modified xsi:type="dcterms:W3CDTF">2023-02-06T02:28:58Z</dcterms:modified>
</cp:coreProperties>
</file>